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6" r:id="rId4"/>
    <p:sldId id="267" r:id="rId5"/>
    <p:sldId id="265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50" d="100"/>
          <a:sy n="50" d="100"/>
        </p:scale>
        <p:origin x="1570" y="1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A2CED-91A0-6E4E-67F1-0FD1C023C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3C2F15-7BAB-763E-DA3A-24CF9C05A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C24D7-CA04-2574-F468-225C19E21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F87E1-4603-A88C-0156-1116672B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2DC90-EA61-1A4F-02C9-BFFE310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8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18E79-CBB9-19A3-8CEA-3018BCA5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D7BD26-3413-030B-9793-6D554584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5BC7B-D650-5EFC-3D56-BEDD8765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3722E-C940-2E39-EFA7-ECA9D46D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1AE80-0753-F2B0-A18B-3E13511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9B1B060-C498-640B-9D93-E935537B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905803-6ACD-08F5-279B-7307BE58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C5193B-91E2-9F96-A8E6-5A8C4AA8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1E5073-7763-FFED-8182-594A1FEC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F1BB1C-FD62-CB39-B021-114CFB41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33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21149-FF14-6FB7-B388-5203A2D1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E4E18-038F-7B42-14DF-4BD0410B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DD68ED-0591-A085-4E8E-C8363917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7659BE-3AB8-E6AC-61AD-44E92AE3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9A9EF-7B67-1F21-76E5-1C31E835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8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38750-0E99-2DC6-4711-54C28F5A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5F4CA-41F9-5CFE-0665-41D327764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F7A49A-FCC4-B931-320D-8AE46995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0300B-11F2-92CA-9228-6EC1CC2B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AD0A5-2397-2091-7CD5-6472BB9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3C721-666D-0B0B-5A1D-037AD733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4AD9F-F7EC-9FCA-E982-B2C4E36A3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5F6FAF-8807-9BBA-AC9D-065E82B4D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BDCEC5-CC1E-E1F3-A0E6-2B7BDD08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EE6105-3BE9-EC84-E8C8-6D6027C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1AB40F-021E-26C0-E8B8-86B29DDA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8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48727-2CB4-2238-4EEA-8C3DBDAE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4AD750-C8E8-4DEC-5F63-EA49C2C4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E14379-ECF7-3BBB-080E-578AD0143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92F95-37B4-4046-F286-B58C824A7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054AF0-BD4C-6F85-B6DE-A700E74D4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ABDA29-EFA8-FBD5-80B0-34430A9C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D46374-726E-54D4-6469-6A8816E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E36AA2-3BD9-8FB8-E1D8-4F774934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8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03AF9-B7CA-00BF-3637-03E5739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505E52-013F-880C-9C67-9DC2AA9E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338CCF-8964-F0F5-54F4-0BB6328B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EB70FB-9C58-4A02-C2F0-C29F71E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1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795B15-4749-8840-B90E-4F8A1DA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8FFCE0-7695-0406-DF5C-0DB1EF9E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E20F7-BB9E-739C-912C-15021AD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6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55495-EF38-212F-F9B6-78C9ED75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72887-7522-981F-F5F7-CEB00905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ED7CF8-4A7F-2582-6994-7DA4083DD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8BFE3-75F3-3679-FCC3-02E29D1F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895A30-D0CC-2E1E-079A-D7E79C70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EBF850-6F84-B55B-F861-CE94AA55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73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57CB-CB42-3CFE-C259-11B27FFF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60B647-6471-6F7E-6B27-A8EDA565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D5D360-B16C-AD4F-A8D6-19717143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7D3EA9-EB78-76D7-9453-BB7D20A1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8CDC5B-707F-B779-18E4-E7B87D7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8CF150-7C4A-E5AE-BB6D-62097FC4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49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A4BE58-952A-AFC5-A717-109A65E2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C61040-7E16-1316-8D66-E2CA2B5F3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2550F4-41F6-5CF9-CD1A-1C41B6FA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69C3E-E6A3-46DE-BED5-0241A964B15B}" type="datetimeFigureOut">
              <a:rPr lang="de-DE" smtClean="0"/>
              <a:t>19.02.2023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2DCAD1-F101-D090-87EB-9C6E04F96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61D837-D493-B4B0-B0C4-4A0A0FB93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44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2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jpg"/><Relationship Id="rId18" Type="http://schemas.openxmlformats.org/officeDocument/2006/relationships/image" Target="../media/image29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11.png"/><Relationship Id="rId17" Type="http://schemas.openxmlformats.org/officeDocument/2006/relationships/image" Target="../media/image28.pn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5" Type="http://schemas.openxmlformats.org/officeDocument/2006/relationships/image" Target="../media/image26.png"/><Relationship Id="rId10" Type="http://schemas.openxmlformats.org/officeDocument/2006/relationships/image" Target="../media/image22.jpg"/><Relationship Id="rId19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 flipV="1">
            <a:off x="2171351" y="2338195"/>
            <a:ext cx="2846894" cy="161325"/>
          </a:xfrm>
          <a:prstGeom prst="bentConnector4">
            <a:avLst>
              <a:gd name="adj1" fmla="val 23033"/>
              <a:gd name="adj2" fmla="val 5708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4858" y="1979763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>
            <a:off x="2243165" y="5047015"/>
            <a:ext cx="2057680" cy="381919"/>
          </a:xfrm>
          <a:prstGeom prst="bentConnector4">
            <a:avLst>
              <a:gd name="adj1" fmla="val 18311"/>
              <a:gd name="adj2" fmla="val 15985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2996718" y="2338195"/>
            <a:ext cx="3325557" cy="3090739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DD77886-5B33-87AE-0590-378458178A76}"/>
              </a:ext>
            </a:extLst>
          </p:cNvPr>
          <p:cNvGrpSpPr/>
          <p:nvPr/>
        </p:nvGrpSpPr>
        <p:grpSpPr>
          <a:xfrm>
            <a:off x="6840441" y="987668"/>
            <a:ext cx="1876677" cy="5584257"/>
            <a:chOff x="7207658" y="995535"/>
            <a:chExt cx="1876677" cy="5584257"/>
          </a:xfrm>
        </p:grpSpPr>
        <p:pic>
          <p:nvPicPr>
            <p:cNvPr id="1059" name="Grafik 1058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87728439-7075-AC52-7119-D3231012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7045" y="1254441"/>
              <a:ext cx="2066904" cy="1549091"/>
            </a:xfrm>
            <a:prstGeom prst="rect">
              <a:avLst/>
            </a:prstGeom>
          </p:spPr>
        </p:pic>
        <p:pic>
          <p:nvPicPr>
            <p:cNvPr id="1061" name="Grafik 1060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7EC1D86E-F580-5E5F-A56B-06E49BB7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58" y="4767540"/>
              <a:ext cx="1825675" cy="1812252"/>
            </a:xfrm>
            <a:prstGeom prst="rect">
              <a:avLst/>
            </a:prstGeom>
          </p:spPr>
        </p:pic>
        <p:pic>
          <p:nvPicPr>
            <p:cNvPr id="1074" name="Grafik 1073">
              <a:extLst>
                <a:ext uri="{FF2B5EF4-FFF2-40B4-BE49-F238E27FC236}">
                  <a16:creationId xmlns:a16="http://schemas.microsoft.com/office/drawing/2014/main" id="{39DCA420-083A-841D-27E4-87FFEEF0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 rot="16200000">
              <a:off x="7706240" y="3458004"/>
              <a:ext cx="822395" cy="822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Pfeil: nach rechts gekrümmt 1074">
              <a:extLst>
                <a:ext uri="{FF2B5EF4-FFF2-40B4-BE49-F238E27FC236}">
                  <a16:creationId xmlns:a16="http://schemas.microsoft.com/office/drawing/2014/main" id="{E359D588-818B-D092-60F9-8CB6C1384C62}"/>
                </a:ext>
              </a:extLst>
            </p:cNvPr>
            <p:cNvSpPr/>
            <p:nvPr/>
          </p:nvSpPr>
          <p:spPr>
            <a:xfrm>
              <a:off x="7244622" y="3242883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  <p:sp>
          <p:nvSpPr>
            <p:cNvPr id="1076" name="Pfeil: nach rechts gekrümmt 1075">
              <a:extLst>
                <a:ext uri="{FF2B5EF4-FFF2-40B4-BE49-F238E27FC236}">
                  <a16:creationId xmlns:a16="http://schemas.microsoft.com/office/drawing/2014/main" id="{6B99DE82-ABC5-4EC2-0F9A-0300FB8BC5F1}"/>
                </a:ext>
              </a:extLst>
            </p:cNvPr>
            <p:cNvSpPr/>
            <p:nvPr/>
          </p:nvSpPr>
          <p:spPr>
            <a:xfrm rot="10800000">
              <a:off x="8607170" y="3207655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</p:grp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D3CBF2F-FB24-D596-8BD9-054C7E9D36A4}"/>
              </a:ext>
            </a:extLst>
          </p:cNvPr>
          <p:cNvSpPr/>
          <p:nvPr/>
        </p:nvSpPr>
        <p:spPr>
          <a:xfrm>
            <a:off x="6409495" y="3000338"/>
            <a:ext cx="362805" cy="89959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AFFE405-E78E-C815-D8FB-6F83503F3675}"/>
              </a:ext>
            </a:extLst>
          </p:cNvPr>
          <p:cNvCxnSpPr>
            <a:cxnSpLocks/>
            <a:stCxn id="1061" idx="3"/>
            <a:endCxn id="1027" idx="2"/>
          </p:cNvCxnSpPr>
          <p:nvPr/>
        </p:nvCxnSpPr>
        <p:spPr>
          <a:xfrm flipV="1">
            <a:off x="8666116" y="4375600"/>
            <a:ext cx="1845603" cy="12901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B7C0DD-9F44-6AED-9432-5D6D35B403A4}"/>
              </a:ext>
            </a:extLst>
          </p:cNvPr>
          <p:cNvSpPr txBox="1"/>
          <p:nvPr/>
        </p:nvSpPr>
        <p:spPr>
          <a:xfrm>
            <a:off x="8707751" y="5708394"/>
            <a:ext cx="368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Register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-tracker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F0579B-E5D7-35C0-9E68-807322D72963}"/>
              </a:ext>
            </a:extLst>
          </p:cNvPr>
          <p:cNvSpPr txBox="1"/>
          <p:nvPr/>
        </p:nvSpPr>
        <p:spPr>
          <a:xfrm>
            <a:off x="2938686" y="844450"/>
            <a:ext cx="365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CDADA0-9F71-FA7C-4FC7-632050C80EB7}"/>
              </a:ext>
            </a:extLst>
          </p:cNvPr>
          <p:cNvSpPr txBox="1"/>
          <p:nvPr/>
        </p:nvSpPr>
        <p:spPr>
          <a:xfrm>
            <a:off x="2900590" y="5775404"/>
            <a:ext cx="365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2: In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frame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eye</a:t>
            </a:r>
            <a:r>
              <a:rPr lang="de-DE" dirty="0">
                <a:solidFill>
                  <a:srgbClr val="FF0000"/>
                </a:solidFill>
              </a:rPr>
              <a:t>-tracker, at least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D94FDF-5B3F-4779-092B-C1ED8E1089BB}"/>
              </a:ext>
            </a:extLst>
          </p:cNvPr>
          <p:cNvSpPr txBox="1"/>
          <p:nvPr/>
        </p:nvSpPr>
        <p:spPr>
          <a:xfrm>
            <a:off x="8652972" y="534135"/>
            <a:ext cx="345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3: </a:t>
            </a:r>
            <a:r>
              <a:rPr lang="de-DE" dirty="0" err="1">
                <a:solidFill>
                  <a:srgbClr val="FF0000"/>
                </a:solidFill>
              </a:rPr>
              <a:t>Few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poses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OR </a:t>
            </a:r>
            <a:r>
              <a:rPr lang="de-DE" dirty="0" err="1">
                <a:solidFill>
                  <a:srgbClr val="FF0000"/>
                </a:solidFill>
              </a:rPr>
              <a:t>Annotate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</a:t>
            </a:r>
          </a:p>
        </p:txBody>
      </p:sp>
    </p:spTree>
    <p:extLst>
      <p:ext uri="{BB962C8B-B14F-4D97-AF65-F5344CB8AC3E}">
        <p14:creationId xmlns:p14="http://schemas.microsoft.com/office/powerpoint/2010/main" val="155175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>
            <a:off x="2171351" y="2499520"/>
            <a:ext cx="1931573" cy="4341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72" y="629546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 flipV="1">
            <a:off x="2243165" y="4689480"/>
            <a:ext cx="1469392" cy="3575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3002928" y="2933700"/>
            <a:ext cx="1809572" cy="1755780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5DC0ED-9671-1DA2-66D8-7CEF9EDCEF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784" y="1204323"/>
            <a:ext cx="2601924" cy="178999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CF3DE16E-78C9-4FE2-3477-410F416C8D57}"/>
              </a:ext>
            </a:extLst>
          </p:cNvPr>
          <p:cNvSpPr/>
          <p:nvPr/>
        </p:nvSpPr>
        <p:spPr>
          <a:xfrm rot="19461683">
            <a:off x="5084336" y="316475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F38E605A-574E-0945-FFA1-776195EC9EF7}"/>
              </a:ext>
            </a:extLst>
          </p:cNvPr>
          <p:cNvSpPr/>
          <p:nvPr/>
        </p:nvSpPr>
        <p:spPr>
          <a:xfrm rot="2416586">
            <a:off x="5060747" y="399693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80894CF-5A02-1FAE-A567-D3CFF7AF1B7C}"/>
              </a:ext>
            </a:extLst>
          </p:cNvPr>
          <p:cNvSpPr txBox="1"/>
          <p:nvPr/>
        </p:nvSpPr>
        <p:spPr>
          <a:xfrm>
            <a:off x="5427377" y="3477231"/>
            <a:ext cx="25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Highlight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BA3D3B4-967D-57E0-3DE8-39EBFA0D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246" y="4252166"/>
            <a:ext cx="2540382" cy="2469521"/>
          </a:xfrm>
          <a:prstGeom prst="rect">
            <a:avLst/>
          </a:prstGeom>
        </p:spPr>
      </p:pic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21E7A6FD-75F5-3AD8-E6E1-5BE27B09403B}"/>
              </a:ext>
            </a:extLst>
          </p:cNvPr>
          <p:cNvCxnSpPr>
            <a:cxnSpLocks/>
            <a:stCxn id="1032" idx="3"/>
            <a:endCxn id="26" idx="1"/>
          </p:cNvCxnSpPr>
          <p:nvPr/>
        </p:nvCxnSpPr>
        <p:spPr>
          <a:xfrm>
            <a:off x="2844289" y="5302556"/>
            <a:ext cx="2926957" cy="1843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2B272BE-D623-FE6E-E5F5-EF861DA386C4}"/>
              </a:ext>
            </a:extLst>
          </p:cNvPr>
          <p:cNvSpPr txBox="1"/>
          <p:nvPr/>
        </p:nvSpPr>
        <p:spPr>
          <a:xfrm>
            <a:off x="3250308" y="5627043"/>
            <a:ext cx="25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Colmap</a:t>
            </a:r>
            <a:r>
              <a:rPr lang="de-DE" dirty="0"/>
              <a:t> Reconstruction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186FD-CBDA-AF1D-1412-A3318F5D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84" y="4531713"/>
            <a:ext cx="3304673" cy="2094818"/>
          </a:xfrm>
          <a:prstGeom prst="rect">
            <a:avLst/>
          </a:prstGeom>
          <a:noFill/>
          <a:ln w="349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/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/>
                  <a:t>[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]_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𝑖𝑛𝑖𝑡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390E475D-6BE2-014C-BFD0-261247E5BD6D}"/>
              </a:ext>
            </a:extLst>
          </p:cNvPr>
          <p:cNvCxnSpPr>
            <a:cxnSpLocks/>
            <a:stCxn id="10" idx="3"/>
            <a:endCxn id="35" idx="0"/>
          </p:cNvCxnSpPr>
          <p:nvPr/>
        </p:nvCxnSpPr>
        <p:spPr>
          <a:xfrm>
            <a:off x="11175708" y="2099320"/>
            <a:ext cx="107046" cy="132009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050EB60A-4BF2-86DF-61DC-1C064928F368}"/>
              </a:ext>
            </a:extLst>
          </p:cNvPr>
          <p:cNvCxnSpPr>
            <a:cxnSpLocks/>
            <a:stCxn id="1026" idx="3"/>
            <a:endCxn id="35" idx="2"/>
          </p:cNvCxnSpPr>
          <p:nvPr/>
        </p:nvCxnSpPr>
        <p:spPr>
          <a:xfrm flipH="1" flipV="1">
            <a:off x="11282754" y="4011409"/>
            <a:ext cx="595703" cy="1567713"/>
          </a:xfrm>
          <a:prstGeom prst="bentConnector4">
            <a:avLst>
              <a:gd name="adj1" fmla="val -38375"/>
              <a:gd name="adj2" fmla="val 834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E2BA0BE-2374-FCC3-5360-23D468478AF6}"/>
              </a:ext>
            </a:extLst>
          </p:cNvPr>
          <p:cNvSpPr txBox="1"/>
          <p:nvPr/>
        </p:nvSpPr>
        <p:spPr>
          <a:xfrm>
            <a:off x="2844289" y="959287"/>
            <a:ext cx="2249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822834C-5B71-F892-C129-06D1EE1E59F3}"/>
              </a:ext>
            </a:extLst>
          </p:cNvPr>
          <p:cNvSpPr txBox="1"/>
          <p:nvPr/>
        </p:nvSpPr>
        <p:spPr>
          <a:xfrm>
            <a:off x="8378247" y="491540"/>
            <a:ext cx="371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* The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still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coordinate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42" name="Rechteck: abgerundete Ecken 1041">
            <a:extLst>
              <a:ext uri="{FF2B5EF4-FFF2-40B4-BE49-F238E27FC236}">
                <a16:creationId xmlns:a16="http://schemas.microsoft.com/office/drawing/2014/main" id="{C74F17A7-55C6-9882-F439-E7AE4661952D}"/>
              </a:ext>
            </a:extLst>
          </p:cNvPr>
          <p:cNvSpPr/>
          <p:nvPr/>
        </p:nvSpPr>
        <p:spPr>
          <a:xfrm>
            <a:off x="8218060" y="3448322"/>
            <a:ext cx="1720924" cy="534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ICP-Alignment</a:t>
            </a:r>
          </a:p>
        </p:txBody>
      </p:sp>
      <p:cxnSp>
        <p:nvCxnSpPr>
          <p:cNvPr id="1043" name="Verbinder: gewinkelt 1042">
            <a:extLst>
              <a:ext uri="{FF2B5EF4-FFF2-40B4-BE49-F238E27FC236}">
                <a16:creationId xmlns:a16="http://schemas.microsoft.com/office/drawing/2014/main" id="{0D123B44-4670-C83D-32B9-2872B06387DD}"/>
              </a:ext>
            </a:extLst>
          </p:cNvPr>
          <p:cNvCxnSpPr>
            <a:cxnSpLocks/>
            <a:stCxn id="1027" idx="2"/>
            <a:endCxn id="1042" idx="0"/>
          </p:cNvCxnSpPr>
          <p:nvPr/>
        </p:nvCxnSpPr>
        <p:spPr>
          <a:xfrm rot="16200000" flipH="1">
            <a:off x="7615308" y="1985107"/>
            <a:ext cx="422939" cy="25034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Verbinder: gewinkelt 1046">
            <a:extLst>
              <a:ext uri="{FF2B5EF4-FFF2-40B4-BE49-F238E27FC236}">
                <a16:creationId xmlns:a16="http://schemas.microsoft.com/office/drawing/2014/main" id="{7F3AAB83-88A1-700E-1A84-16A809362D9F}"/>
              </a:ext>
            </a:extLst>
          </p:cNvPr>
          <p:cNvCxnSpPr>
            <a:cxnSpLocks/>
            <a:stCxn id="26" idx="0"/>
            <a:endCxn id="1042" idx="2"/>
          </p:cNvCxnSpPr>
          <p:nvPr/>
        </p:nvCxnSpPr>
        <p:spPr>
          <a:xfrm rot="5400000" flipH="1" flipV="1">
            <a:off x="7925146" y="3098791"/>
            <a:ext cx="269666" cy="203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Gerade Verbindung mit Pfeil 1051">
            <a:extLst>
              <a:ext uri="{FF2B5EF4-FFF2-40B4-BE49-F238E27FC236}">
                <a16:creationId xmlns:a16="http://schemas.microsoft.com/office/drawing/2014/main" id="{6757B229-A9B2-BFA8-1F3D-A692A0D36E50}"/>
              </a:ext>
            </a:extLst>
          </p:cNvPr>
          <p:cNvCxnSpPr>
            <a:cxnSpLocks/>
            <a:stCxn id="35" idx="1"/>
            <a:endCxn id="1042" idx="3"/>
          </p:cNvCxnSpPr>
          <p:nvPr/>
        </p:nvCxnSpPr>
        <p:spPr>
          <a:xfrm flipH="1">
            <a:off x="9938984" y="3715411"/>
            <a:ext cx="57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ruppieren 1086">
            <a:extLst>
              <a:ext uri="{FF2B5EF4-FFF2-40B4-BE49-F238E27FC236}">
                <a16:creationId xmlns:a16="http://schemas.microsoft.com/office/drawing/2014/main" id="{81EC1BD0-068B-B3C0-29F8-22E5EA6C23C4}"/>
              </a:ext>
            </a:extLst>
          </p:cNvPr>
          <p:cNvGrpSpPr/>
          <p:nvPr/>
        </p:nvGrpSpPr>
        <p:grpSpPr>
          <a:xfrm>
            <a:off x="-2812644" y="-1758077"/>
            <a:ext cx="18963647" cy="9888099"/>
            <a:chOff x="98196" y="-1026557"/>
            <a:chExt cx="18963647" cy="9888099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0BFD448-34BD-B8EF-D200-00F4A3F3B883}"/>
                </a:ext>
              </a:extLst>
            </p:cNvPr>
            <p:cNvGrpSpPr/>
            <p:nvPr/>
          </p:nvGrpSpPr>
          <p:grpSpPr>
            <a:xfrm>
              <a:off x="98196" y="1077741"/>
              <a:ext cx="6224078" cy="5706402"/>
              <a:chOff x="98196" y="1077741"/>
              <a:chExt cx="6224078" cy="5706402"/>
            </a:xfrm>
          </p:grpSpPr>
          <p:sp>
            <p:nvSpPr>
              <p:cNvPr id="1032" name="Rechteck: abgerundete Ecken 1031">
                <a:extLst>
                  <a:ext uri="{FF2B5EF4-FFF2-40B4-BE49-F238E27FC236}">
                    <a16:creationId xmlns:a16="http://schemas.microsoft.com/office/drawing/2014/main" id="{A11BA6A3-01BA-AEAA-4A9B-74CA820C58D5}"/>
                  </a:ext>
                </a:extLst>
              </p:cNvPr>
              <p:cNvSpPr/>
              <p:nvPr/>
            </p:nvSpPr>
            <p:spPr>
              <a:xfrm>
                <a:off x="142324" y="3820969"/>
                <a:ext cx="2701965" cy="296317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177"/>
              </a:p>
            </p:txBody>
          </p:sp>
          <p:sp>
            <p:nvSpPr>
              <p:cNvPr id="1029" name="Rechteck: abgerundete Ecken 1028">
                <a:extLst>
                  <a:ext uri="{FF2B5EF4-FFF2-40B4-BE49-F238E27FC236}">
                    <a16:creationId xmlns:a16="http://schemas.microsoft.com/office/drawing/2014/main" id="{55F81591-B769-8999-72E7-E3533DDE0790}"/>
                  </a:ext>
                </a:extLst>
              </p:cNvPr>
              <p:cNvSpPr/>
              <p:nvPr/>
            </p:nvSpPr>
            <p:spPr>
              <a:xfrm>
                <a:off x="98196" y="1077741"/>
                <a:ext cx="2746094" cy="266899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177"/>
              </a:p>
            </p:txBody>
          </p:sp>
          <p:cxnSp>
            <p:nvCxnSpPr>
              <p:cNvPr id="30" name="Verbinder: gewinkelt 29">
                <a:extLst>
                  <a:ext uri="{FF2B5EF4-FFF2-40B4-BE49-F238E27FC236}">
                    <a16:creationId xmlns:a16="http://schemas.microsoft.com/office/drawing/2014/main" id="{4BD1ACE9-EFE8-22BB-14BA-EA7A3C1A5B7F}"/>
                  </a:ext>
                </a:extLst>
              </p:cNvPr>
              <p:cNvCxnSpPr>
                <a:cxnSpLocks/>
                <a:stCxn id="8" idx="0"/>
                <a:endCxn id="1054" idx="0"/>
              </p:cNvCxnSpPr>
              <p:nvPr/>
            </p:nvCxnSpPr>
            <p:spPr>
              <a:xfrm flipV="1">
                <a:off x="2328383" y="2338195"/>
                <a:ext cx="2689862" cy="60466"/>
              </a:xfrm>
              <a:prstGeom prst="bentConnector4">
                <a:avLst>
                  <a:gd name="adj1" fmla="val 18557"/>
                  <a:gd name="adj2" fmla="val 646899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CBAA9152-8B26-3022-5887-7F2EFCEE80BB}"/>
                  </a:ext>
                </a:extLst>
              </p:cNvPr>
              <p:cNvSpPr txBox="1"/>
              <p:nvPr/>
            </p:nvSpPr>
            <p:spPr>
              <a:xfrm>
                <a:off x="1122900" y="1165939"/>
                <a:ext cx="1014922" cy="315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51" dirty="0" err="1"/>
                  <a:t>IPhone</a:t>
                </a:r>
                <a:endParaRPr lang="de-DE" sz="1451" dirty="0"/>
              </a:p>
            </p:txBody>
          </p:sp>
          <p:sp>
            <p:nvSpPr>
              <p:cNvPr id="1034" name="Textfeld 1033">
                <a:extLst>
                  <a:ext uri="{FF2B5EF4-FFF2-40B4-BE49-F238E27FC236}">
                    <a16:creationId xmlns:a16="http://schemas.microsoft.com/office/drawing/2014/main" id="{B5C8B8A3-B33B-1219-4C90-8DCF1A56B568}"/>
                  </a:ext>
                </a:extLst>
              </p:cNvPr>
              <p:cNvSpPr txBox="1"/>
              <p:nvPr/>
            </p:nvSpPr>
            <p:spPr>
              <a:xfrm>
                <a:off x="923344" y="3858503"/>
                <a:ext cx="1095798" cy="315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51" dirty="0"/>
                  <a:t>Eye-tracker </a:t>
                </a:r>
              </a:p>
            </p:txBody>
          </p:sp>
          <p:cxnSp>
            <p:nvCxnSpPr>
              <p:cNvPr id="1045" name="Verbinder: gewinkelt 1044">
                <a:extLst>
                  <a:ext uri="{FF2B5EF4-FFF2-40B4-BE49-F238E27FC236}">
                    <a16:creationId xmlns:a16="http://schemas.microsoft.com/office/drawing/2014/main" id="{1580D7F5-958E-708E-A766-594B381F163F}"/>
                  </a:ext>
                </a:extLst>
              </p:cNvPr>
              <p:cNvCxnSpPr>
                <a:cxnSpLocks/>
                <a:stCxn id="34" idx="3"/>
                <a:endCxn id="48" idx="2"/>
              </p:cNvCxnSpPr>
              <p:nvPr/>
            </p:nvCxnSpPr>
            <p:spPr>
              <a:xfrm>
                <a:off x="2692575" y="5204102"/>
                <a:ext cx="1670409" cy="331390"/>
              </a:xfrm>
              <a:prstGeom prst="bentConnector4">
                <a:avLst>
                  <a:gd name="adj1" fmla="val 8901"/>
                  <a:gd name="adj2" fmla="val 16898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7" name="Gruppieren 1056">
                <a:extLst>
                  <a:ext uri="{FF2B5EF4-FFF2-40B4-BE49-F238E27FC236}">
                    <a16:creationId xmlns:a16="http://schemas.microsoft.com/office/drawing/2014/main" id="{1BFA82DB-1958-E88B-02A5-71D438B9B71B}"/>
                  </a:ext>
                </a:extLst>
              </p:cNvPr>
              <p:cNvGrpSpPr/>
              <p:nvPr/>
            </p:nvGrpSpPr>
            <p:grpSpPr>
              <a:xfrm>
                <a:off x="3233038" y="2338195"/>
                <a:ext cx="3089236" cy="2917538"/>
                <a:chOff x="2495595" y="3181831"/>
                <a:chExt cx="1788070" cy="1688690"/>
              </a:xfrm>
            </p:grpSpPr>
            <p:sp>
              <p:nvSpPr>
                <p:cNvPr id="1054" name="Rechteck 1053">
                  <a:extLst>
                    <a:ext uri="{FF2B5EF4-FFF2-40B4-BE49-F238E27FC236}">
                      <a16:creationId xmlns:a16="http://schemas.microsoft.com/office/drawing/2014/main" id="{C7BAB405-54FB-B552-A74B-62BCB83C56BB}"/>
                    </a:ext>
                  </a:extLst>
                </p:cNvPr>
                <p:cNvSpPr/>
                <p:nvPr/>
              </p:nvSpPr>
              <p:spPr>
                <a:xfrm>
                  <a:off x="2774103" y="3181831"/>
                  <a:ext cx="1509562" cy="148198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/>
                </a:p>
              </p:txBody>
            </p:sp>
            <p:sp>
              <p:nvSpPr>
                <p:cNvPr id="1053" name="Rechteck 1052">
                  <a:extLst>
                    <a:ext uri="{FF2B5EF4-FFF2-40B4-BE49-F238E27FC236}">
                      <a16:creationId xmlns:a16="http://schemas.microsoft.com/office/drawing/2014/main" id="{F8481BB0-3763-A596-776A-CB5B65BD5E4B}"/>
                    </a:ext>
                  </a:extLst>
                </p:cNvPr>
                <p:cNvSpPr/>
                <p:nvPr/>
              </p:nvSpPr>
              <p:spPr>
                <a:xfrm>
                  <a:off x="2628396" y="3275246"/>
                  <a:ext cx="1509562" cy="14819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/>
                </a:p>
              </p:txBody>
            </p:sp>
            <p:pic>
              <p:nvPicPr>
                <p:cNvPr id="1037" name="Picture 10">
                  <a:extLst>
                    <a:ext uri="{FF2B5EF4-FFF2-40B4-BE49-F238E27FC236}">
                      <a16:creationId xmlns:a16="http://schemas.microsoft.com/office/drawing/2014/main" id="{54819A98-629C-8F37-E97B-12F70F42DB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5595" y="3375496"/>
                  <a:ext cx="1509562" cy="14950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10CF6236-3063-E80D-C4D0-F8866BA691EC}"/>
                  </a:ext>
                </a:extLst>
              </p:cNvPr>
              <p:cNvGrpSpPr/>
              <p:nvPr/>
            </p:nvGrpSpPr>
            <p:grpSpPr>
              <a:xfrm>
                <a:off x="461746" y="1477073"/>
                <a:ext cx="1866637" cy="2214732"/>
                <a:chOff x="461746" y="1477073"/>
                <a:chExt cx="1866637" cy="2214732"/>
              </a:xfrm>
            </p:grpSpPr>
            <p:pic>
              <p:nvPicPr>
                <p:cNvPr id="8" name="Grafik 7" descr="Ein Bild, das drinnen enthält.&#10;&#10;Automatisch generierte Beschreibung">
                  <a:extLst>
                    <a:ext uri="{FF2B5EF4-FFF2-40B4-BE49-F238E27FC236}">
                      <a16:creationId xmlns:a16="http://schemas.microsoft.com/office/drawing/2014/main" id="{AB5E7050-9527-E642-D340-C2D0F9CDD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5606" y="1707470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11" name="Grafik 10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795E004E-1947-19AE-85A7-BB10B4CE3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63623" y="1785285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23" name="Grafik 22" descr="Ein Bild, das Text, drinnen enthält.&#10;&#10;Automatisch generierte Beschreibung">
                  <a:extLst>
                    <a:ext uri="{FF2B5EF4-FFF2-40B4-BE49-F238E27FC236}">
                      <a16:creationId xmlns:a16="http://schemas.microsoft.com/office/drawing/2014/main" id="{37CC93FA-91C6-68DA-CC18-DDF54AA97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72885" y="1910152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25" name="Grafik 24" descr="Ein Bild, das drinnen enthält.&#10;&#10;Automatisch generierte Beschreibung">
                  <a:extLst>
                    <a:ext uri="{FF2B5EF4-FFF2-40B4-BE49-F238E27FC236}">
                      <a16:creationId xmlns:a16="http://schemas.microsoft.com/office/drawing/2014/main" id="{D341CB58-18A1-EF67-AE02-81151BEA4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31349" y="2079029"/>
                  <a:ext cx="1843173" cy="138238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E1560845-ACC8-BFDD-3C7A-91D455E7E1C1}"/>
                  </a:ext>
                </a:extLst>
              </p:cNvPr>
              <p:cNvGrpSpPr/>
              <p:nvPr/>
            </p:nvGrpSpPr>
            <p:grpSpPr>
              <a:xfrm>
                <a:off x="257383" y="4266315"/>
                <a:ext cx="2435192" cy="2239054"/>
                <a:chOff x="257383" y="4266315"/>
                <a:chExt cx="2435192" cy="2239054"/>
              </a:xfrm>
            </p:grpSpPr>
            <p:pic>
              <p:nvPicPr>
                <p:cNvPr id="34" name="Grafik 33" descr="Ein Bild, das Wand, drinnen, Schlafzimmer enthält.&#10;&#10;Automatisch generierte Beschreibung">
                  <a:extLst>
                    <a:ext uri="{FF2B5EF4-FFF2-40B4-BE49-F238E27FC236}">
                      <a16:creationId xmlns:a16="http://schemas.microsoft.com/office/drawing/2014/main" id="{A59ACF0D-85C9-0BF0-4529-5330F8B14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107" y="426631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36" name="Grafik 35" descr="Ein Bild, das drinnen, Wand, Boden, schwarz enthält.&#10;&#10;Automatisch generierte Beschreibung">
                  <a:extLst>
                    <a:ext uri="{FF2B5EF4-FFF2-40B4-BE49-F238E27FC236}">
                      <a16:creationId xmlns:a16="http://schemas.microsoft.com/office/drawing/2014/main" id="{C29D6D80-B37E-295B-0CC7-19F190AB7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3587" y="438747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38" name="Grafik 37" descr="Ein Bild, das Boden, drinnen, Fenster, Raum enthält.&#10;&#10;Automatisch generierte Beschreibung">
                  <a:extLst>
                    <a:ext uri="{FF2B5EF4-FFF2-40B4-BE49-F238E27FC236}">
                      <a16:creationId xmlns:a16="http://schemas.microsoft.com/office/drawing/2014/main" id="{EA6FEF92-E211-D0D5-B694-9B5C35783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391" y="450863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40" name="Grafik 39" descr="Ein Bild, das Text, drinnen, Boden, Wand enthält.&#10;&#10;Automatisch generierte Beschreibung">
                  <a:extLst>
                    <a:ext uri="{FF2B5EF4-FFF2-40B4-BE49-F238E27FC236}">
                      <a16:creationId xmlns:a16="http://schemas.microsoft.com/office/drawing/2014/main" id="{F40B3752-21D7-36E3-9A32-AA5F43BDD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83" y="4629795"/>
                  <a:ext cx="1889468" cy="1875574"/>
                </a:xfrm>
                <a:prstGeom prst="rect">
                  <a:avLst/>
                </a:prstGeom>
              </p:spPr>
            </p:pic>
          </p:grpSp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85A6B006-50F6-F966-A7B9-1396EB09E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9936" y="2829721"/>
                <a:ext cx="2746095" cy="2705771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928E392C-6DB2-BA88-FB69-5A8F254733E3}"/>
                </a:ext>
              </a:extLst>
            </p:cNvPr>
            <p:cNvGrpSpPr/>
            <p:nvPr/>
          </p:nvGrpSpPr>
          <p:grpSpPr>
            <a:xfrm>
              <a:off x="7015175" y="-1026557"/>
              <a:ext cx="1903069" cy="5439098"/>
              <a:chOff x="6877405" y="1049251"/>
              <a:chExt cx="1903069" cy="5439098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5DD77886-5B33-87AE-0590-378458178A76}"/>
                  </a:ext>
                </a:extLst>
              </p:cNvPr>
              <p:cNvGrpSpPr/>
              <p:nvPr/>
            </p:nvGrpSpPr>
            <p:grpSpPr>
              <a:xfrm>
                <a:off x="6877405" y="3199788"/>
                <a:ext cx="1839713" cy="1260778"/>
                <a:chOff x="7244622" y="3207655"/>
                <a:chExt cx="1839713" cy="1260778"/>
              </a:xfrm>
            </p:grpSpPr>
            <p:pic>
              <p:nvPicPr>
                <p:cNvPr id="1074" name="Grafik 1073">
                  <a:extLst>
                    <a:ext uri="{FF2B5EF4-FFF2-40B4-BE49-F238E27FC236}">
                      <a16:creationId xmlns:a16="http://schemas.microsoft.com/office/drawing/2014/main" id="{39DCA420-083A-841D-27E4-87FFEEF04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16200000">
                  <a:off x="7706240" y="3458004"/>
                  <a:ext cx="822395" cy="822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75" name="Pfeil: nach rechts gekrümmt 1074">
                  <a:extLst>
                    <a:ext uri="{FF2B5EF4-FFF2-40B4-BE49-F238E27FC236}">
                      <a16:creationId xmlns:a16="http://schemas.microsoft.com/office/drawing/2014/main" id="{E359D588-818B-D092-60F9-8CB6C1384C62}"/>
                    </a:ext>
                  </a:extLst>
                </p:cNvPr>
                <p:cNvSpPr/>
                <p:nvPr/>
              </p:nvSpPr>
              <p:spPr>
                <a:xfrm>
                  <a:off x="7244622" y="3242883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6" name="Pfeil: nach rechts gekrümmt 1075">
                  <a:extLst>
                    <a:ext uri="{FF2B5EF4-FFF2-40B4-BE49-F238E27FC236}">
                      <a16:creationId xmlns:a16="http://schemas.microsoft.com/office/drawing/2014/main" id="{6B99DE82-ABC5-4EC2-0F9A-0300FB8BC5F1}"/>
                    </a:ext>
                  </a:extLst>
                </p:cNvPr>
                <p:cNvSpPr/>
                <p:nvPr/>
              </p:nvSpPr>
              <p:spPr>
                <a:xfrm rot="10800000">
                  <a:off x="8607170" y="3207655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2" name="Grafik 51" descr="Ein Bild, das drinnen enthält.&#10;&#10;Automatisch generierte Beschreibung">
                <a:extLst>
                  <a:ext uri="{FF2B5EF4-FFF2-40B4-BE49-F238E27FC236}">
                    <a16:creationId xmlns:a16="http://schemas.microsoft.com/office/drawing/2014/main" id="{372B4256-6403-E07D-EC7F-D488EA86F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885590" y="1279648"/>
                <a:ext cx="1843173" cy="1382380"/>
              </a:xfrm>
              <a:prstGeom prst="rect">
                <a:avLst/>
              </a:prstGeom>
            </p:spPr>
          </p:pic>
          <p:pic>
            <p:nvPicPr>
              <p:cNvPr id="55" name="Grafik 54" descr="Ein Bild, das drinnen, Boden, Raum, Fenster enthält.&#10;&#10;Automatisch generierte Beschreibung">
                <a:extLst>
                  <a:ext uri="{FF2B5EF4-FFF2-40B4-BE49-F238E27FC236}">
                    <a16:creationId xmlns:a16="http://schemas.microsoft.com/office/drawing/2014/main" id="{5B505CA1-D1CA-52E5-E7D8-8EEE0BB46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0805" y="4662207"/>
                <a:ext cx="1839669" cy="1826142"/>
              </a:xfrm>
              <a:prstGeom prst="rect">
                <a:avLst/>
              </a:prstGeom>
            </p:spPr>
          </p:pic>
        </p:grp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C3F5756C-2DC6-DE49-B173-8D0C335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675730" y="1128401"/>
              <a:ext cx="6386113" cy="3825572"/>
            </a:xfrm>
            <a:prstGeom prst="rect">
              <a:avLst/>
            </a:prstGeom>
          </p:spPr>
        </p:pic>
        <p:sp>
          <p:nvSpPr>
            <p:cNvPr id="1024" name="Pfeil: nach rechts 1023">
              <a:extLst>
                <a:ext uri="{FF2B5EF4-FFF2-40B4-BE49-F238E27FC236}">
                  <a16:creationId xmlns:a16="http://schemas.microsoft.com/office/drawing/2014/main" id="{196A2937-D11F-E6F6-4AEE-961A98C8C250}"/>
                </a:ext>
              </a:extLst>
            </p:cNvPr>
            <p:cNvSpPr/>
            <p:nvPr/>
          </p:nvSpPr>
          <p:spPr>
            <a:xfrm rot="19481542">
              <a:off x="5883451" y="1441713"/>
              <a:ext cx="1035424" cy="47608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5" name="Pfeil: nach rechts 1024">
              <a:extLst>
                <a:ext uri="{FF2B5EF4-FFF2-40B4-BE49-F238E27FC236}">
                  <a16:creationId xmlns:a16="http://schemas.microsoft.com/office/drawing/2014/main" id="{2043D476-E842-F7BF-4745-6AE4F389BCE4}"/>
                </a:ext>
              </a:extLst>
            </p:cNvPr>
            <p:cNvSpPr/>
            <p:nvPr/>
          </p:nvSpPr>
          <p:spPr>
            <a:xfrm rot="1816823">
              <a:off x="5927767" y="5329538"/>
              <a:ext cx="1035424" cy="47608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0" name="Verbinder: gewinkelt 1029">
              <a:extLst>
                <a:ext uri="{FF2B5EF4-FFF2-40B4-BE49-F238E27FC236}">
                  <a16:creationId xmlns:a16="http://schemas.microsoft.com/office/drawing/2014/main" id="{118275EB-CCFD-349F-0BD8-489BC05F02C7}"/>
                </a:ext>
              </a:extLst>
            </p:cNvPr>
            <p:cNvCxnSpPr>
              <a:cxnSpLocks/>
              <a:stCxn id="1032" idx="2"/>
            </p:cNvCxnSpPr>
            <p:nvPr/>
          </p:nvCxnSpPr>
          <p:spPr>
            <a:xfrm rot="16200000" flipH="1">
              <a:off x="2801545" y="5475905"/>
              <a:ext cx="876659" cy="3493134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1" name="Grafik 1040">
              <a:extLst>
                <a:ext uri="{FF2B5EF4-FFF2-40B4-BE49-F238E27FC236}">
                  <a16:creationId xmlns:a16="http://schemas.microsoft.com/office/drawing/2014/main" id="{F7AF1AA6-ADE0-ABDB-5BD6-1F6726D6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1154" y="6034194"/>
              <a:ext cx="3902867" cy="2827348"/>
            </a:xfrm>
            <a:prstGeom prst="rect">
              <a:avLst/>
            </a:prstGeom>
          </p:spPr>
        </p:pic>
        <p:pic>
          <p:nvPicPr>
            <p:cNvPr id="1043" name="Grafik 1042">
              <a:extLst>
                <a:ext uri="{FF2B5EF4-FFF2-40B4-BE49-F238E27FC236}">
                  <a16:creationId xmlns:a16="http://schemas.microsoft.com/office/drawing/2014/main" id="{1B413630-52BA-463D-18C6-0C81BCC27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540954" y="6110358"/>
              <a:ext cx="5017443" cy="2576172"/>
            </a:xfrm>
            <a:prstGeom prst="rect">
              <a:avLst/>
            </a:prstGeom>
          </p:spPr>
        </p:pic>
        <p:sp>
          <p:nvSpPr>
            <p:cNvPr id="1044" name="Textfeld 1043">
              <a:extLst>
                <a:ext uri="{FF2B5EF4-FFF2-40B4-BE49-F238E27FC236}">
                  <a16:creationId xmlns:a16="http://schemas.microsoft.com/office/drawing/2014/main" id="{D270FBA9-F6A3-3867-22A5-A95417B86303}"/>
                </a:ext>
              </a:extLst>
            </p:cNvPr>
            <p:cNvSpPr txBox="1"/>
            <p:nvPr/>
          </p:nvSpPr>
          <p:spPr>
            <a:xfrm>
              <a:off x="1119914" y="441275"/>
              <a:ext cx="627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a)</a:t>
              </a:r>
            </a:p>
          </p:txBody>
        </p:sp>
        <p:sp>
          <p:nvSpPr>
            <p:cNvPr id="1046" name="Textfeld 1045">
              <a:extLst>
                <a:ext uri="{FF2B5EF4-FFF2-40B4-BE49-F238E27FC236}">
                  <a16:creationId xmlns:a16="http://schemas.microsoft.com/office/drawing/2014/main" id="{7845597D-2D68-1FC1-199F-3C8D3888C0F2}"/>
                </a:ext>
              </a:extLst>
            </p:cNvPr>
            <p:cNvSpPr txBox="1"/>
            <p:nvPr/>
          </p:nvSpPr>
          <p:spPr>
            <a:xfrm>
              <a:off x="9022046" y="2217818"/>
              <a:ext cx="707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c)</a:t>
              </a:r>
            </a:p>
          </p:txBody>
        </p:sp>
        <p:sp>
          <p:nvSpPr>
            <p:cNvPr id="1047" name="Textfeld 1046">
              <a:extLst>
                <a:ext uri="{FF2B5EF4-FFF2-40B4-BE49-F238E27FC236}">
                  <a16:creationId xmlns:a16="http://schemas.microsoft.com/office/drawing/2014/main" id="{939A4D76-1F8A-AE8A-2FDF-8FFBDF452315}"/>
                </a:ext>
              </a:extLst>
            </p:cNvPr>
            <p:cNvSpPr txBox="1"/>
            <p:nvPr/>
          </p:nvSpPr>
          <p:spPr>
            <a:xfrm>
              <a:off x="4119930" y="1323738"/>
              <a:ext cx="627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b)</a:t>
              </a:r>
            </a:p>
          </p:txBody>
        </p:sp>
        <p:sp>
          <p:nvSpPr>
            <p:cNvPr id="1048" name="Textfeld 1047">
              <a:extLst>
                <a:ext uri="{FF2B5EF4-FFF2-40B4-BE49-F238E27FC236}">
                  <a16:creationId xmlns:a16="http://schemas.microsoft.com/office/drawing/2014/main" id="{452E9A55-834B-2288-DFBB-84BABB17888A}"/>
                </a:ext>
              </a:extLst>
            </p:cNvPr>
            <p:cNvSpPr txBox="1"/>
            <p:nvPr/>
          </p:nvSpPr>
          <p:spPr>
            <a:xfrm>
              <a:off x="3049261" y="7630114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d)</a:t>
              </a:r>
            </a:p>
          </p:txBody>
        </p:sp>
        <p:sp>
          <p:nvSpPr>
            <p:cNvPr id="1049" name="Textfeld 1048">
              <a:extLst>
                <a:ext uri="{FF2B5EF4-FFF2-40B4-BE49-F238E27FC236}">
                  <a16:creationId xmlns:a16="http://schemas.microsoft.com/office/drawing/2014/main" id="{21A16768-5BDE-1D3C-E528-98C3DA3E2020}"/>
                </a:ext>
              </a:extLst>
            </p:cNvPr>
            <p:cNvSpPr txBox="1"/>
            <p:nvPr/>
          </p:nvSpPr>
          <p:spPr>
            <a:xfrm>
              <a:off x="9034493" y="5525583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e)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0" name="Rechteck: abgerundete Ecken 1049">
                  <a:extLst>
                    <a:ext uri="{FF2B5EF4-FFF2-40B4-BE49-F238E27FC236}">
                      <a16:creationId xmlns:a16="http://schemas.microsoft.com/office/drawing/2014/main" id="{83B7E921-2BE8-108B-6501-598CEAE865A7}"/>
                    </a:ext>
                  </a:extLst>
                </p:cNvPr>
                <p:cNvSpPr/>
                <p:nvPr/>
              </p:nvSpPr>
              <p:spPr>
                <a:xfrm>
                  <a:off x="8512824" y="4854426"/>
                  <a:ext cx="1533845" cy="59199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b="0" dirty="0"/>
                    <a:t>[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]_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𝑖𝑛𝑖𝑡</m:t>
                      </m:r>
                    </m:oMath>
                  </a14:m>
                  <a:endParaRPr lang="de-DE" dirty="0"/>
                </a:p>
              </p:txBody>
            </p:sp>
          </mc:Choice>
          <mc:Fallback>
            <p:sp>
              <p:nvSpPr>
                <p:cNvPr id="1050" name="Rechteck: abgerundete Ecken 1049">
                  <a:extLst>
                    <a:ext uri="{FF2B5EF4-FFF2-40B4-BE49-F238E27FC236}">
                      <a16:creationId xmlns:a16="http://schemas.microsoft.com/office/drawing/2014/main" id="{83B7E921-2BE8-108B-6501-598CEAE86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2824" y="4854426"/>
                  <a:ext cx="1533845" cy="591996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2" name="Verbinder: gewinkelt 1051">
              <a:extLst>
                <a:ext uri="{FF2B5EF4-FFF2-40B4-BE49-F238E27FC236}">
                  <a16:creationId xmlns:a16="http://schemas.microsoft.com/office/drawing/2014/main" id="{B7665712-01DA-8967-DE54-D0FF8247F169}"/>
                </a:ext>
              </a:extLst>
            </p:cNvPr>
            <p:cNvCxnSpPr>
              <a:cxnSpLocks/>
              <a:endCxn id="1050" idx="1"/>
            </p:cNvCxnSpPr>
            <p:nvPr/>
          </p:nvCxnSpPr>
          <p:spPr>
            <a:xfrm flipV="1">
              <a:off x="7132320" y="5150424"/>
              <a:ext cx="1380504" cy="883770"/>
            </a:xfrm>
            <a:prstGeom prst="bentConnector3">
              <a:avLst>
                <a:gd name="adj1" fmla="val 694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Verbinder: gewinkelt 1061">
              <a:extLst>
                <a:ext uri="{FF2B5EF4-FFF2-40B4-BE49-F238E27FC236}">
                  <a16:creationId xmlns:a16="http://schemas.microsoft.com/office/drawing/2014/main" id="{2EE3F587-CF64-FEAA-4654-4EA1EB04FE3F}"/>
                </a:ext>
              </a:extLst>
            </p:cNvPr>
            <p:cNvCxnSpPr>
              <a:cxnSpLocks/>
              <a:stCxn id="1043" idx="0"/>
              <a:endCxn id="1050" idx="3"/>
            </p:cNvCxnSpPr>
            <p:nvPr/>
          </p:nvCxnSpPr>
          <p:spPr>
            <a:xfrm rot="16200000" flipV="1">
              <a:off x="10568206" y="4628887"/>
              <a:ext cx="959934" cy="200300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1" name="Gruppieren 1080">
              <a:extLst>
                <a:ext uri="{FF2B5EF4-FFF2-40B4-BE49-F238E27FC236}">
                  <a16:creationId xmlns:a16="http://schemas.microsoft.com/office/drawing/2014/main" id="{F19A7A35-4826-1294-A68A-89B60B12F0F4}"/>
                </a:ext>
              </a:extLst>
            </p:cNvPr>
            <p:cNvGrpSpPr/>
            <p:nvPr/>
          </p:nvGrpSpPr>
          <p:grpSpPr>
            <a:xfrm>
              <a:off x="9604303" y="-981102"/>
              <a:ext cx="1839713" cy="5435714"/>
              <a:chOff x="9268105" y="-1912785"/>
              <a:chExt cx="1839713" cy="5435714"/>
            </a:xfrm>
          </p:grpSpPr>
          <p:grpSp>
            <p:nvGrpSpPr>
              <p:cNvPr id="1068" name="Gruppieren 1067">
                <a:extLst>
                  <a:ext uri="{FF2B5EF4-FFF2-40B4-BE49-F238E27FC236}">
                    <a16:creationId xmlns:a16="http://schemas.microsoft.com/office/drawing/2014/main" id="{AF1DCD04-127F-5FDF-5B33-90A35FBF014B}"/>
                  </a:ext>
                </a:extLst>
              </p:cNvPr>
              <p:cNvGrpSpPr/>
              <p:nvPr/>
            </p:nvGrpSpPr>
            <p:grpSpPr>
              <a:xfrm>
                <a:off x="9268105" y="230510"/>
                <a:ext cx="1839713" cy="1260778"/>
                <a:chOff x="7244622" y="3207655"/>
                <a:chExt cx="1839713" cy="1260778"/>
              </a:xfrm>
            </p:grpSpPr>
            <p:sp>
              <p:nvSpPr>
                <p:cNvPr id="1072" name="Pfeil: nach rechts gekrümmt 1071">
                  <a:extLst>
                    <a:ext uri="{FF2B5EF4-FFF2-40B4-BE49-F238E27FC236}">
                      <a16:creationId xmlns:a16="http://schemas.microsoft.com/office/drawing/2014/main" id="{7F3154D9-0823-EBB6-6B62-643A77C28170}"/>
                    </a:ext>
                  </a:extLst>
                </p:cNvPr>
                <p:cNvSpPr/>
                <p:nvPr/>
              </p:nvSpPr>
              <p:spPr>
                <a:xfrm>
                  <a:off x="7244622" y="3242883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3" name="Pfeil: nach rechts gekrümmt 1072">
                  <a:extLst>
                    <a:ext uri="{FF2B5EF4-FFF2-40B4-BE49-F238E27FC236}">
                      <a16:creationId xmlns:a16="http://schemas.microsoft.com/office/drawing/2014/main" id="{C996858B-E7A9-172F-C9A9-5A963B7619C3}"/>
                    </a:ext>
                  </a:extLst>
                </p:cNvPr>
                <p:cNvSpPr/>
                <p:nvPr/>
              </p:nvSpPr>
              <p:spPr>
                <a:xfrm rot="10800000">
                  <a:off x="8607170" y="3207655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078" name="Grafik 1077">
                <a:extLst>
                  <a:ext uri="{FF2B5EF4-FFF2-40B4-BE49-F238E27FC236}">
                    <a16:creationId xmlns:a16="http://schemas.microsoft.com/office/drawing/2014/main" id="{01FF2D63-45E9-C839-DA90-CFAB9018C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218354" y="-1677018"/>
                <a:ext cx="1886136" cy="1414602"/>
              </a:xfrm>
              <a:prstGeom prst="rect">
                <a:avLst/>
              </a:prstGeom>
            </p:spPr>
          </p:pic>
          <p:pic>
            <p:nvPicPr>
              <p:cNvPr id="1079" name="Grafik 1078" descr="Ein Bild, das Wand, drinnen, Schlafzimmer enthält.&#10;&#10;Automatisch generierte Beschreibung">
                <a:extLst>
                  <a:ext uri="{FF2B5EF4-FFF2-40B4-BE49-F238E27FC236}">
                    <a16:creationId xmlns:a16="http://schemas.microsoft.com/office/drawing/2014/main" id="{5349ECEA-EAA7-85F5-B363-A3C893C92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556" y="1700170"/>
                <a:ext cx="1836262" cy="1822759"/>
              </a:xfrm>
              <a:prstGeom prst="rect">
                <a:avLst/>
              </a:prstGeom>
            </p:spPr>
          </p:pic>
          <p:pic>
            <p:nvPicPr>
              <p:cNvPr id="1080" name="Grafik 1079">
                <a:extLst>
                  <a:ext uri="{FF2B5EF4-FFF2-40B4-BE49-F238E27FC236}">
                    <a16:creationId xmlns:a16="http://schemas.microsoft.com/office/drawing/2014/main" id="{7EEAFA82-7E52-0B1B-7A5D-E81BA1012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9722110" y="441275"/>
                <a:ext cx="867223" cy="8672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1082" name="Pfeil: nach rechts 1081">
              <a:extLst>
                <a:ext uri="{FF2B5EF4-FFF2-40B4-BE49-F238E27FC236}">
                  <a16:creationId xmlns:a16="http://schemas.microsoft.com/office/drawing/2014/main" id="{AE2449F4-C2D0-F67E-2DC5-872A82384B3C}"/>
                </a:ext>
              </a:extLst>
            </p:cNvPr>
            <p:cNvSpPr/>
            <p:nvPr/>
          </p:nvSpPr>
          <p:spPr>
            <a:xfrm rot="2867397">
              <a:off x="11490379" y="1415290"/>
              <a:ext cx="1035424" cy="47608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3" name="Pfeil: nach rechts 1082">
              <a:extLst>
                <a:ext uri="{FF2B5EF4-FFF2-40B4-BE49-F238E27FC236}">
                  <a16:creationId xmlns:a16="http://schemas.microsoft.com/office/drawing/2014/main" id="{C39D487B-0DB7-2A55-6E54-CE4A2CB136F7}"/>
                </a:ext>
              </a:extLst>
            </p:cNvPr>
            <p:cNvSpPr/>
            <p:nvPr/>
          </p:nvSpPr>
          <p:spPr>
            <a:xfrm rot="19450122">
              <a:off x="13474049" y="5354267"/>
              <a:ext cx="1035424" cy="47608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4" name="Textfeld 1083">
              <a:extLst>
                <a:ext uri="{FF2B5EF4-FFF2-40B4-BE49-F238E27FC236}">
                  <a16:creationId xmlns:a16="http://schemas.microsoft.com/office/drawing/2014/main" id="{FC823F26-4CE7-1771-2836-9669807AA8CB}"/>
                </a:ext>
              </a:extLst>
            </p:cNvPr>
            <p:cNvSpPr txBox="1"/>
            <p:nvPr/>
          </p:nvSpPr>
          <p:spPr>
            <a:xfrm>
              <a:off x="15452399" y="5019713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39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A41DAD-DBB9-5895-DE2D-729A33FB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0" y="639838"/>
            <a:ext cx="5761219" cy="55783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FA478F-66A9-8708-F5B2-B704AD15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43" y="578872"/>
            <a:ext cx="4237087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75A4E90-2DDB-E393-1F07-680B1D9868C3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 </a:t>
            </a:r>
            <a:r>
              <a:rPr lang="de-DE" sz="2177" dirty="0" err="1">
                <a:sym typeface="Wingdings" panose="05000000000000000000" pitchFamily="2" charset="2"/>
              </a:rPr>
              <a:t>vs</a:t>
            </a:r>
            <a:r>
              <a:rPr lang="de-DE" sz="2177" dirty="0">
                <a:sym typeface="Wingdings" panose="05000000000000000000" pitchFamily="2" charset="2"/>
              </a:rPr>
              <a:t> Method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89CADC0-D397-FC61-55D3-287D78735C85}"/>
              </a:ext>
            </a:extLst>
          </p:cNvPr>
          <p:cNvSpPr txBox="1"/>
          <p:nvPr/>
        </p:nvSpPr>
        <p:spPr>
          <a:xfrm>
            <a:off x="853440" y="861477"/>
            <a:ext cx="10347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deterministic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accumulated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 (</a:t>
            </a:r>
            <a:r>
              <a:rPr lang="de-DE" sz="2000" dirty="0" err="1"/>
              <a:t>colmap</a:t>
            </a:r>
            <a:r>
              <a:rPr lang="de-DE" sz="2000" dirty="0"/>
              <a:t>, </a:t>
            </a:r>
            <a:r>
              <a:rPr lang="de-DE" sz="2000" dirty="0" err="1"/>
              <a:t>keypoints</a:t>
            </a:r>
            <a:r>
              <a:rPr lang="de-DE" sz="2000" dirty="0"/>
              <a:t> </a:t>
            </a:r>
            <a:r>
              <a:rPr lang="de-DE" sz="2000" dirty="0" err="1"/>
              <a:t>alignment</a:t>
            </a:r>
            <a:r>
              <a:rPr lang="de-DE" sz="2000" dirty="0"/>
              <a:t>, </a:t>
            </a:r>
            <a:r>
              <a:rPr lang="de-DE" sz="2000" dirty="0" err="1"/>
              <a:t>icp</a:t>
            </a:r>
            <a:r>
              <a:rPr lang="de-DE" sz="20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(at least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camera</a:t>
            </a:r>
            <a:r>
              <a:rPr lang="de-DE" sz="2000" dirty="0"/>
              <a:t> </a:t>
            </a:r>
            <a:r>
              <a:rPr lang="de-DE" sz="2000" dirty="0" err="1"/>
              <a:t>pose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room</a:t>
            </a:r>
            <a:r>
              <a:rPr lang="de-DE" sz="2000" dirty="0"/>
              <a:t> </a:t>
            </a:r>
            <a:r>
              <a:rPr lang="de-DE" sz="2000" dirty="0" err="1"/>
              <a:t>scanning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on </a:t>
            </a:r>
            <a:r>
              <a:rPr lang="de-DE" sz="2000" dirty="0" err="1"/>
              <a:t>dataset</a:t>
            </a:r>
            <a:endParaRPr lang="de-DE" sz="20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2C749D-7B95-93A9-93A5-2CA8A16E8FE9}"/>
              </a:ext>
            </a:extLst>
          </p:cNvPr>
          <p:cNvSpPr txBox="1"/>
          <p:nvPr/>
        </p:nvSpPr>
        <p:spPr>
          <a:xfrm>
            <a:off x="853440" y="3970020"/>
            <a:ext cx="10347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/>
              <a:t>How</a:t>
            </a:r>
            <a:r>
              <a:rPr lang="de-DE" b="1" i="1" dirty="0"/>
              <a:t> </a:t>
            </a:r>
            <a:r>
              <a:rPr lang="de-DE" b="1" i="1" dirty="0" err="1"/>
              <a:t>to</a:t>
            </a:r>
            <a:r>
              <a:rPr lang="de-DE" b="1" i="1" dirty="0"/>
              <a:t> </a:t>
            </a:r>
            <a:r>
              <a:rPr lang="de-DE" b="1" i="1" dirty="0" err="1"/>
              <a:t>apply</a:t>
            </a:r>
            <a:r>
              <a:rPr lang="de-DE" b="1" i="1" dirty="0"/>
              <a:t> </a:t>
            </a:r>
            <a:r>
              <a:rPr lang="de-DE" b="1" i="1" dirty="0" err="1"/>
              <a:t>method</a:t>
            </a:r>
            <a:r>
              <a:rPr lang="de-DE" b="1" i="1" dirty="0"/>
              <a:t> 1 </a:t>
            </a:r>
            <a:r>
              <a:rPr lang="de-DE" b="1" i="1" dirty="0" err="1"/>
              <a:t>when</a:t>
            </a:r>
            <a:r>
              <a:rPr lang="de-DE" b="1" i="1" dirty="0"/>
              <a:t>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pre-scanned</a:t>
            </a:r>
            <a:r>
              <a:rPr lang="de-DE" b="1" i="1" dirty="0"/>
              <a:t> </a:t>
            </a:r>
            <a:r>
              <a:rPr lang="de-DE" b="1" i="1" dirty="0" err="1"/>
              <a:t>camera</a:t>
            </a:r>
            <a:r>
              <a:rPr lang="de-DE" b="1" i="1" dirty="0"/>
              <a:t> </a:t>
            </a:r>
            <a:r>
              <a:rPr lang="de-DE" b="1" i="1" dirty="0" err="1"/>
              <a:t>pose</a:t>
            </a:r>
            <a:r>
              <a:rPr lang="de-DE" b="1" i="1" dirty="0"/>
              <a:t> </a:t>
            </a:r>
            <a:r>
              <a:rPr lang="de-DE" b="1" i="1" dirty="0" err="1"/>
              <a:t>is</a:t>
            </a:r>
            <a:r>
              <a:rPr lang="de-DE" b="1" i="1" dirty="0"/>
              <a:t> </a:t>
            </a:r>
            <a:r>
              <a:rPr lang="de-DE" b="1" i="1" dirty="0" err="1"/>
              <a:t>unknown</a:t>
            </a:r>
            <a:r>
              <a:rPr lang="de-DE" b="1" i="1" dirty="0"/>
              <a:t>?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Annotate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29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Breitbild</PresentationFormat>
  <Paragraphs>39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Yang  Bin</dc:creator>
  <cp:lastModifiedBy>Yang  Bin</cp:lastModifiedBy>
  <cp:revision>11</cp:revision>
  <dcterms:created xsi:type="dcterms:W3CDTF">2023-02-01T13:48:52Z</dcterms:created>
  <dcterms:modified xsi:type="dcterms:W3CDTF">2023-02-20T20:20:05Z</dcterms:modified>
</cp:coreProperties>
</file>